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mp3" ContentType="audio/mp3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5" d="100"/>
          <a:sy n="65" d="100"/>
        </p:scale>
        <p:origin x="-1536" y="-114"/>
      </p:cViewPr>
      <p:guideLst>
        <p:guide orient="horz" pos="2160"/>
        <p:guide pos="288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noProof="1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noProof="1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C14B578-D755-4F69-BEBC-EF0EB47C89E9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file:///C:\Users\Administrator\Desktop\Breezy-Bay.mp3" TargetMode="External"/><Relationship Id="rId1" Type="http://schemas.openxmlformats.org/officeDocument/2006/relationships/video" Target="NULL" TargetMode="External"/><Relationship Id="rId6" Type="http://schemas.microsoft.com/office/2007/relationships/media" Target="../media/media1.mp3"/><Relationship Id="rId5" Type="http://schemas.openxmlformats.org/officeDocument/2006/relationships/slide" Target="slide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1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762" y="-6350"/>
            <a:ext cx="9163050" cy="68437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3562350" y="4885055"/>
            <a:ext cx="201930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hlinkClick r:id="rId5" action="ppaction://hlinksldjump"/>
              </a:rPr>
              <a:t>开始</a:t>
            </a:r>
            <a:endParaRPr lang="zh-CN" altLang="en-US" sz="72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3" name="Breezy-Bay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xmlns="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4445" y="-88900"/>
            <a:ext cx="495300" cy="495300"/>
          </a:xfrm>
          <a:prstGeom prst="rect">
            <a:avLst/>
          </a:prstGeom>
        </p:spPr>
      </p:pic>
      <p:pic>
        <p:nvPicPr>
          <p:cNvPr id="5" name="Breezy-Bay.mp3">
            <a:hlinkClick r:id="" action="ppaction://media"/>
          </p:cNvPr>
          <p:cNvPicPr>
            <a:picLocks noRot="1" noChangeAspect="1"/>
          </p:cNvPicPr>
          <p:nvPr>
            <a:audioFile r:link="rId2"/>
          </p:nvPr>
        </p:nvPicPr>
        <p:blipFill>
          <a:blip r:embed="rId8"/>
          <a:stretch>
            <a:fillRect/>
          </a:stretch>
        </p:blipFill>
        <p:spPr>
          <a:xfrm>
            <a:off x="428596" y="0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52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524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354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0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audio>
              <p:cMediaNode>
                <p:cTn id="11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title"/>
          </p:nvPr>
        </p:nvSpPr>
        <p:spPr>
          <a:xfrm>
            <a:off x="457200" y="5822950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600" b="1" dirty="0">
                <a:solidFill>
                  <a:srgbClr val="FF0000"/>
                </a:solidFill>
              </a:rPr>
              <a:t>旁边的人听了，觉得他太夸口</a:t>
            </a:r>
          </a:p>
        </p:txBody>
      </p:sp>
      <p:pic>
        <p:nvPicPr>
          <p:cNvPr id="11267" name="图片 2" descr="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3175"/>
            <a:ext cx="9151938" cy="58213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 1"/>
          <p:cNvSpPr>
            <a:spLocks noGrp="1"/>
          </p:cNvSpPr>
          <p:nvPr>
            <p:ph type="title"/>
          </p:nvPr>
        </p:nvSpPr>
        <p:spPr>
          <a:xfrm>
            <a:off x="457200" y="5700713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200" b="1" dirty="0">
                <a:solidFill>
                  <a:srgbClr val="FF0000"/>
                </a:solidFill>
              </a:rPr>
              <a:t>就指着身后的大红门说，小师傅，你能做出比这扇门还好的门吗</a:t>
            </a:r>
            <a:r>
              <a:rPr lang="zh-CN" altLang="en-US" dirty="0">
                <a:solidFill>
                  <a:srgbClr val="FF0000"/>
                </a:solidFill>
              </a:rPr>
              <a:t>？</a:t>
            </a:r>
          </a:p>
        </p:txBody>
      </p:sp>
      <p:pic>
        <p:nvPicPr>
          <p:cNvPr id="12291" name="图片 2" descr="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-1587"/>
            <a:ext cx="9134475" cy="54276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220663" y="5553075"/>
            <a:ext cx="8697912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200" b="1" dirty="0">
                <a:solidFill>
                  <a:srgbClr val="FF0000"/>
                </a:solidFill>
              </a:rPr>
              <a:t>年轻的木匠傲慢的说，不是我吹牛，告诉你们。我曾经当过鲁班的学生。难道还做不出这样一扇简单的大门来。简直是笑话。</a:t>
            </a:r>
          </a:p>
        </p:txBody>
      </p:sp>
      <p:pic>
        <p:nvPicPr>
          <p:cNvPr id="13315" name="图片 2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62" y="-31750"/>
            <a:ext cx="9150350" cy="52085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/>
          </p:nvPr>
        </p:nvSpPr>
        <p:spPr>
          <a:xfrm>
            <a:off x="581025" y="5741988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200" b="1" dirty="0">
                <a:solidFill>
                  <a:srgbClr val="FF0000"/>
                </a:solidFill>
              </a:rPr>
              <a:t>众人听了，忍不住大笑起来，说，这就是鲁班先生的家。</a:t>
            </a:r>
          </a:p>
        </p:txBody>
      </p:sp>
      <p:pic>
        <p:nvPicPr>
          <p:cNvPr id="14339" name="图片 2" descr="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-17462"/>
            <a:ext cx="9150350" cy="55626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"/>
          <p:cNvSpPr>
            <a:spLocks noGrp="1"/>
          </p:cNvSpPr>
          <p:nvPr>
            <p:ph type="title"/>
          </p:nvPr>
        </p:nvSpPr>
        <p:spPr>
          <a:xfrm>
            <a:off x="457200" y="5700713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200" b="1" dirty="0">
                <a:solidFill>
                  <a:srgbClr val="FF0000"/>
                </a:solidFill>
              </a:rPr>
              <a:t>这扇门就是他亲手做的。你真的能做出比这扇门还好的门吗？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pic>
        <p:nvPicPr>
          <p:cNvPr id="15363" name="图片 2" descr="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87" y="-25400"/>
            <a:ext cx="9170987" cy="56213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十字星 3"/>
          <p:cNvSpPr/>
          <p:nvPr/>
        </p:nvSpPr>
        <p:spPr>
          <a:xfrm rot="19314559">
            <a:off x="6589319" y="1874419"/>
            <a:ext cx="791845" cy="791845"/>
          </a:xfrm>
          <a:prstGeom prst="star4">
            <a:avLst>
              <a:gd name="adj" fmla="val 55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/>
          </p:nvPr>
        </p:nvSpPr>
        <p:spPr>
          <a:xfrm>
            <a:off x="457200" y="5815013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600" b="1" dirty="0">
                <a:solidFill>
                  <a:srgbClr val="FF0000"/>
                </a:solidFill>
              </a:rPr>
              <a:t>那位年轻的木匠不好意思地跑掉了</a:t>
            </a:r>
          </a:p>
        </p:txBody>
      </p:sp>
      <p:pic>
        <p:nvPicPr>
          <p:cNvPr id="16387" name="图片 2" descr="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2" y="-12700"/>
            <a:ext cx="9166225" cy="58277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ED3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文本框 1"/>
          <p:cNvSpPr txBox="1"/>
          <p:nvPr/>
        </p:nvSpPr>
        <p:spPr>
          <a:xfrm>
            <a:off x="768350" y="1473200"/>
            <a:ext cx="7750175" cy="25844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sz="5400" dirty="0">
                <a:latin typeface="Arial" panose="020B0604020202020204" pitchFamily="34" charset="0"/>
              </a:rPr>
              <a:t>这个成语故事的寓意：比喻在行家面前卖弄本领，不自量力。</a:t>
            </a:r>
          </a:p>
        </p:txBody>
      </p:sp>
      <p:sp>
        <p:nvSpPr>
          <p:cNvPr id="2" name="矩形 1"/>
          <p:cNvSpPr/>
          <p:nvPr/>
        </p:nvSpPr>
        <p:spPr>
          <a:xfrm>
            <a:off x="2644140" y="4259580"/>
            <a:ext cx="38557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2" action="ppaction://hlinksldjump"/>
              </a:rPr>
              <a:t>再看一遍</a:t>
            </a:r>
            <a:endParaRPr lang="zh-CN" altLang="en-US" sz="72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"/>
          <p:cNvSpPr>
            <a:spLocks noGrp="1"/>
          </p:cNvSpPr>
          <p:nvPr>
            <p:ph type="title"/>
          </p:nvPr>
        </p:nvSpPr>
        <p:spPr>
          <a:xfrm>
            <a:off x="468313" y="5799138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600" b="1" dirty="0">
                <a:solidFill>
                  <a:srgbClr val="FF0000"/>
                </a:solidFill>
              </a:rPr>
              <a:t>鲁班，是战国时代的鲁国人。</a:t>
            </a:r>
          </a:p>
        </p:txBody>
      </p:sp>
      <p:pic>
        <p:nvPicPr>
          <p:cNvPr id="3075" name="图片 2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70"/>
            <a:ext cx="9172575" cy="5800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375920" y="147955"/>
            <a:ext cx="225171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鲁班（公元前507年——公元前444年），春秋时期鲁国人，姬姓，公输氏，字依智  ，名班，人称公输盘、公输般、班输，尊称公输子，又称鲁盘或者鲁般，惯称“鲁班”   。鲁班的名字实际上已经成为古代劳动人民智慧的象征。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916930" y="297180"/>
            <a:ext cx="322707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西周初年周公辅佐天子周成王东征灭掉了伙同武庚叛乱的奄国，受封于奄国故土，由于周公要留在镐京辅佐周成王，于是让自己的长子伯禽代为赴任，沿用周公初封地“鲁”称号建立鲁国，定都曲阜。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>
          <a:xfrm>
            <a:off x="539750" y="5840413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600" b="1" dirty="0">
                <a:solidFill>
                  <a:srgbClr val="FF0000"/>
                </a:solidFill>
              </a:rPr>
              <a:t>他是一个善于制作精巧器具的能手</a:t>
            </a:r>
          </a:p>
        </p:txBody>
      </p:sp>
      <p:pic>
        <p:nvPicPr>
          <p:cNvPr id="4099" name="图片 2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0" y="-3175"/>
            <a:ext cx="9207500" cy="58435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十字星 3"/>
          <p:cNvSpPr/>
          <p:nvPr/>
        </p:nvSpPr>
        <p:spPr>
          <a:xfrm>
            <a:off x="2571736" y="4357694"/>
            <a:ext cx="791845" cy="791845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565150" y="5757863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b="1" dirty="0">
                <a:solidFill>
                  <a:srgbClr val="FF0000"/>
                </a:solidFill>
              </a:rPr>
              <a:t>人们叫他“巧人”</a:t>
            </a:r>
          </a:p>
        </p:txBody>
      </p:sp>
      <p:pic>
        <p:nvPicPr>
          <p:cNvPr id="5123" name="图片 2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" y="-7937"/>
            <a:ext cx="9137650" cy="56403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十字星 3"/>
          <p:cNvSpPr/>
          <p:nvPr/>
        </p:nvSpPr>
        <p:spPr>
          <a:xfrm>
            <a:off x="928662" y="714356"/>
            <a:ext cx="791845" cy="791845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>
          <a:xfrm>
            <a:off x="457200" y="5780088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600" b="1" dirty="0">
                <a:solidFill>
                  <a:srgbClr val="FF0000"/>
                </a:solidFill>
              </a:rPr>
              <a:t>民间历来把他奉为木匠的始祖</a:t>
            </a:r>
          </a:p>
        </p:txBody>
      </p:sp>
      <p:pic>
        <p:nvPicPr>
          <p:cNvPr id="6147" name="图片 2" descr="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0" y="-11112"/>
            <a:ext cx="9156700" cy="5791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title"/>
          </p:nvPr>
        </p:nvSpPr>
        <p:spPr>
          <a:xfrm>
            <a:off x="407988" y="5724525"/>
            <a:ext cx="83693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200" b="1" dirty="0">
                <a:solidFill>
                  <a:srgbClr val="FF0000"/>
                </a:solidFill>
              </a:rPr>
              <a:t>有一天，一个年轻的木匠漫不经心地走到一个大红门的房子前</a:t>
            </a:r>
          </a:p>
        </p:txBody>
      </p:sp>
      <p:pic>
        <p:nvPicPr>
          <p:cNvPr id="7171" name="图片 2" descr="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-7937"/>
            <a:ext cx="9191625" cy="55927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>
          <a:xfrm>
            <a:off x="325438" y="5773738"/>
            <a:ext cx="8493125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200" b="1" dirty="0">
                <a:solidFill>
                  <a:srgbClr val="FF0000"/>
                </a:solidFill>
              </a:rPr>
              <a:t>举起自己手里的斧子，说，我这把斧子，别看它不起眼</a:t>
            </a:r>
          </a:p>
        </p:txBody>
      </p:sp>
      <p:pic>
        <p:nvPicPr>
          <p:cNvPr id="8195" name="图片 2" descr="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-6350"/>
            <a:ext cx="9209088" cy="56324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十字星 1"/>
          <p:cNvSpPr/>
          <p:nvPr/>
        </p:nvSpPr>
        <p:spPr>
          <a:xfrm>
            <a:off x="2484120" y="2204720"/>
            <a:ext cx="791845" cy="791845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"/>
          <p:cNvSpPr>
            <a:spLocks noGrp="1"/>
          </p:cNvSpPr>
          <p:nvPr>
            <p:ph type="title"/>
          </p:nvPr>
        </p:nvSpPr>
        <p:spPr>
          <a:xfrm>
            <a:off x="457200" y="5872163"/>
            <a:ext cx="822960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600" b="1" dirty="0">
                <a:solidFill>
                  <a:srgbClr val="FF0000"/>
                </a:solidFill>
              </a:rPr>
              <a:t>可不管是什么木料，只要到了我的手里</a:t>
            </a:r>
          </a:p>
        </p:txBody>
      </p:sp>
      <p:pic>
        <p:nvPicPr>
          <p:cNvPr id="9219" name="图片 2" descr="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62" y="3175"/>
            <a:ext cx="9175750" cy="5870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>
          <a:xfrm>
            <a:off x="252413" y="5643563"/>
            <a:ext cx="8235950" cy="11430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3600" b="1" dirty="0">
                <a:solidFill>
                  <a:srgbClr val="FF0000"/>
                </a:solidFill>
              </a:rPr>
              <a:t>用我的斧头这么一弄，就会做出漂亮无比的东西来</a:t>
            </a:r>
          </a:p>
        </p:txBody>
      </p:sp>
      <p:pic>
        <p:nvPicPr>
          <p:cNvPr id="10243" name="图片 2" descr="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62" y="-22225"/>
            <a:ext cx="9167812" cy="5467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十字星 3"/>
          <p:cNvSpPr/>
          <p:nvPr/>
        </p:nvSpPr>
        <p:spPr>
          <a:xfrm rot="19115583">
            <a:off x="1780992" y="3352635"/>
            <a:ext cx="791845" cy="791845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353</Words>
  <Application>WPS 演示</Application>
  <PresentationFormat>全屏显示(4:3)</PresentationFormat>
  <Paragraphs>19</Paragraphs>
  <Slides>16</Slides>
  <Notes>0</Notes>
  <HiddenSlides>0</HiddenSlides>
  <MMClips>2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默认设计模板</vt:lpstr>
      <vt:lpstr>幻灯片 1</vt:lpstr>
      <vt:lpstr>鲁班，是战国时代的鲁国人。</vt:lpstr>
      <vt:lpstr>他是一个善于制作精巧器具的能手</vt:lpstr>
      <vt:lpstr>人们叫他“巧人”</vt:lpstr>
      <vt:lpstr>民间历来把他奉为木匠的始祖</vt:lpstr>
      <vt:lpstr>有一天，一个年轻的木匠漫不经心地走到一个大红门的房子前</vt:lpstr>
      <vt:lpstr>举起自己手里的斧子，说，我这把斧子，别看它不起眼</vt:lpstr>
      <vt:lpstr>可不管是什么木料，只要到了我的手里</vt:lpstr>
      <vt:lpstr>用我的斧头这么一弄，就会做出漂亮无比的东西来</vt:lpstr>
      <vt:lpstr>旁边的人听了，觉得他太夸口</vt:lpstr>
      <vt:lpstr>就指着身后的大红门说，小师傅，你能做出比这扇门还好的门吗？</vt:lpstr>
      <vt:lpstr>年轻的木匠傲慢的说，不是我吹牛，告诉你们。我曾经当过鲁班的学生。难道还做不出这样一扇简单的大门来。简直是笑话。</vt:lpstr>
      <vt:lpstr>众人听了，忍不住大笑起来，说，这就是鲁班先生的家。</vt:lpstr>
      <vt:lpstr>这扇门就是他亲手做的。你真的能做出比这扇门还好的门吗？</vt:lpstr>
      <vt:lpstr>那位年轻的木匠不好意思地跑掉了</vt:lpstr>
      <vt:lpstr>幻灯片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陆竹云</dc:creator>
  <cp:lastModifiedBy>Sky123.Org</cp:lastModifiedBy>
  <cp:revision>7</cp:revision>
  <dcterms:created xsi:type="dcterms:W3CDTF">2017-09-21T02:39:00Z</dcterms:created>
  <dcterms:modified xsi:type="dcterms:W3CDTF">2020-12-15T06:13:16Z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